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71" r:id="rId5"/>
    <p:sldId id="270" r:id="rId6"/>
    <p:sldId id="261" r:id="rId7"/>
    <p:sldId id="268" r:id="rId8"/>
    <p:sldId id="276" r:id="rId9"/>
    <p:sldId id="269" r:id="rId10"/>
    <p:sldId id="264" r:id="rId11"/>
    <p:sldId id="263" r:id="rId12"/>
    <p:sldId id="262" r:id="rId13"/>
    <p:sldId id="272" r:id="rId14"/>
    <p:sldId id="273" r:id="rId15"/>
    <p:sldId id="274" r:id="rId16"/>
    <p:sldId id="265" r:id="rId17"/>
    <p:sldId id="266" r:id="rId18"/>
    <p:sldId id="267" r:id="rId19"/>
    <p:sldId id="275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7a124e75c96d8367" providerId="LiveId" clId="{43636412-1041-4A91-94FF-5217F18DE105}"/>
    <pc:docChg chg="undo redo custSel addSld delSld modSld sldOrd">
      <pc:chgData name="" userId="7a124e75c96d8367" providerId="LiveId" clId="{43636412-1041-4A91-94FF-5217F18DE105}" dt="2024-10-29T07:04:40.809" v="1017" actId="20577"/>
      <pc:docMkLst>
        <pc:docMk/>
      </pc:docMkLst>
      <pc:sldChg chg="modSp add">
        <pc:chgData name="" userId="7a124e75c96d8367" providerId="LiveId" clId="{43636412-1041-4A91-94FF-5217F18DE105}" dt="2024-10-29T07:04:40.809" v="1017" actId="20577"/>
        <pc:sldMkLst>
          <pc:docMk/>
          <pc:sldMk cId="3281351038" sldId="256"/>
        </pc:sldMkLst>
        <pc:spChg chg="mod">
          <ac:chgData name="" userId="7a124e75c96d8367" providerId="LiveId" clId="{43636412-1041-4A91-94FF-5217F18DE105}" dt="2024-10-28T09:49:27.507" v="259" actId="20577"/>
          <ac:spMkLst>
            <pc:docMk/>
            <pc:sldMk cId="3281351038" sldId="256"/>
            <ac:spMk id="2" creationId="{C1E9B74B-641F-4B54-ACA5-6550FF1F0BB2}"/>
          </ac:spMkLst>
        </pc:spChg>
        <pc:spChg chg="mod">
          <ac:chgData name="" userId="7a124e75c96d8367" providerId="LiveId" clId="{43636412-1041-4A91-94FF-5217F18DE105}" dt="2024-10-29T07:04:40.809" v="1017" actId="20577"/>
          <ac:spMkLst>
            <pc:docMk/>
            <pc:sldMk cId="3281351038" sldId="256"/>
            <ac:spMk id="3" creationId="{F0BD8E9A-A17A-4468-93F6-BA23FD6537EE}"/>
          </ac:spMkLst>
        </pc:spChg>
      </pc:sldChg>
      <pc:sldChg chg="modSp add del">
        <pc:chgData name="" userId="7a124e75c96d8367" providerId="LiveId" clId="{43636412-1041-4A91-94FF-5217F18DE105}" dt="2024-10-29T06:55:38.782" v="872" actId="2696"/>
        <pc:sldMkLst>
          <pc:docMk/>
          <pc:sldMk cId="2631687814" sldId="257"/>
        </pc:sldMkLst>
        <pc:spChg chg="mod">
          <ac:chgData name="" userId="7a124e75c96d8367" providerId="LiveId" clId="{43636412-1041-4A91-94FF-5217F18DE105}" dt="2024-10-28T09:41:54.299" v="62"/>
          <ac:spMkLst>
            <pc:docMk/>
            <pc:sldMk cId="2631687814" sldId="257"/>
            <ac:spMk id="3" creationId="{5BAA5D3F-938A-4B13-B0FD-377EA8914434}"/>
          </ac:spMkLst>
        </pc:spChg>
      </pc:sldChg>
      <pc:sldChg chg="modSp add del">
        <pc:chgData name="" userId="7a124e75c96d8367" providerId="LiveId" clId="{43636412-1041-4A91-94FF-5217F18DE105}" dt="2024-10-29T06:55:40.122" v="873" actId="2696"/>
        <pc:sldMkLst>
          <pc:docMk/>
          <pc:sldMk cId="677425648" sldId="258"/>
        </pc:sldMkLst>
        <pc:spChg chg="mod">
          <ac:chgData name="" userId="7a124e75c96d8367" providerId="LiveId" clId="{43636412-1041-4A91-94FF-5217F18DE105}" dt="2024-10-28T09:43:23.474" v="94" actId="20577"/>
          <ac:spMkLst>
            <pc:docMk/>
            <pc:sldMk cId="677425648" sldId="258"/>
            <ac:spMk id="2" creationId="{E63141EC-A2CA-42F9-884A-837C5A20AA2A}"/>
          </ac:spMkLst>
        </pc:spChg>
      </pc:sldChg>
      <pc:sldChg chg="addSp delSp modSp add">
        <pc:chgData name="" userId="7a124e75c96d8367" providerId="LiveId" clId="{43636412-1041-4A91-94FF-5217F18DE105}" dt="2024-10-28T09:49:32.532" v="261"/>
        <pc:sldMkLst>
          <pc:docMk/>
          <pc:sldMk cId="2324846906" sldId="259"/>
        </pc:sldMkLst>
        <pc:spChg chg="mod">
          <ac:chgData name="" userId="7a124e75c96d8367" providerId="LiveId" clId="{43636412-1041-4A91-94FF-5217F18DE105}" dt="2024-10-28T09:49:32.532" v="261"/>
          <ac:spMkLst>
            <pc:docMk/>
            <pc:sldMk cId="2324846906" sldId="259"/>
            <ac:spMk id="2" creationId="{4971A882-091D-4FA4-B691-EC013B2F1869}"/>
          </ac:spMkLst>
        </pc:spChg>
        <pc:spChg chg="mod">
          <ac:chgData name="" userId="7a124e75c96d8367" providerId="LiveId" clId="{43636412-1041-4A91-94FF-5217F18DE105}" dt="2024-10-28T09:47:13.193" v="232" actId="1076"/>
          <ac:spMkLst>
            <pc:docMk/>
            <pc:sldMk cId="2324846906" sldId="259"/>
            <ac:spMk id="3" creationId="{06645C02-3E60-4530-B0AF-91162E8A079C}"/>
          </ac:spMkLst>
        </pc:spChg>
        <pc:picChg chg="add del mod">
          <ac:chgData name="" userId="7a124e75c96d8367" providerId="LiveId" clId="{43636412-1041-4A91-94FF-5217F18DE105}" dt="2024-10-28T09:47:39.410" v="237" actId="1076"/>
          <ac:picMkLst>
            <pc:docMk/>
            <pc:sldMk cId="2324846906" sldId="259"/>
            <ac:picMk id="4" creationId="{DE5AF9E4-5AFD-4BD6-BBCE-95FE18C58D14}"/>
          </ac:picMkLst>
        </pc:picChg>
      </pc:sldChg>
      <pc:sldChg chg="addSp delSp modSp add">
        <pc:chgData name="" userId="7a124e75c96d8367" providerId="LiveId" clId="{43636412-1041-4A91-94FF-5217F18DE105}" dt="2024-10-29T06:57:47.585" v="893"/>
        <pc:sldMkLst>
          <pc:docMk/>
          <pc:sldMk cId="184687434" sldId="260"/>
        </pc:sldMkLst>
        <pc:spChg chg="mod">
          <ac:chgData name="" userId="7a124e75c96d8367" providerId="LiveId" clId="{43636412-1041-4A91-94FF-5217F18DE105}" dt="2024-10-28T09:49:37.925" v="272" actId="20577"/>
          <ac:spMkLst>
            <pc:docMk/>
            <pc:sldMk cId="184687434" sldId="260"/>
            <ac:spMk id="2" creationId="{1A48DD19-F81B-4C11-9373-905EDB7A7653}"/>
          </ac:spMkLst>
        </pc:spChg>
        <pc:spChg chg="del">
          <ac:chgData name="" userId="7a124e75c96d8367" providerId="LiveId" clId="{43636412-1041-4A91-94FF-5217F18DE105}" dt="2024-10-28T09:51:13.522" v="273"/>
          <ac:spMkLst>
            <pc:docMk/>
            <pc:sldMk cId="184687434" sldId="260"/>
            <ac:spMk id="3" creationId="{0D0A7EA9-34BB-4B82-A5B1-B1F08EA33871}"/>
          </ac:spMkLst>
        </pc:spChg>
        <pc:spChg chg="add mod">
          <ac:chgData name="" userId="7a124e75c96d8367" providerId="LiveId" clId="{43636412-1041-4A91-94FF-5217F18DE105}" dt="2024-10-29T06:05:26.878" v="389" actId="1076"/>
          <ac:spMkLst>
            <pc:docMk/>
            <pc:sldMk cId="184687434" sldId="260"/>
            <ac:spMk id="5" creationId="{66A8357B-AD42-4350-A22B-E2C886293B95}"/>
          </ac:spMkLst>
        </pc:spChg>
        <pc:spChg chg="add mod">
          <ac:chgData name="" userId="7a124e75c96d8367" providerId="LiveId" clId="{43636412-1041-4A91-94FF-5217F18DE105}" dt="2024-10-29T06:05:26.878" v="389" actId="1076"/>
          <ac:spMkLst>
            <pc:docMk/>
            <pc:sldMk cId="184687434" sldId="260"/>
            <ac:spMk id="7" creationId="{13D1CEBA-F1C1-4D94-BDE9-173A7DDACA8C}"/>
          </ac:spMkLst>
        </pc:spChg>
        <pc:spChg chg="add mod">
          <ac:chgData name="" userId="7a124e75c96d8367" providerId="LiveId" clId="{43636412-1041-4A91-94FF-5217F18DE105}" dt="2024-10-29T06:05:26.878" v="389" actId="1076"/>
          <ac:spMkLst>
            <pc:docMk/>
            <pc:sldMk cId="184687434" sldId="260"/>
            <ac:spMk id="9" creationId="{90BC2169-65C9-40F3-963E-E361DF5BB563}"/>
          </ac:spMkLst>
        </pc:spChg>
        <pc:spChg chg="del">
          <ac:chgData name="" userId="7a124e75c96d8367" providerId="LiveId" clId="{43636412-1041-4A91-94FF-5217F18DE105}" dt="2024-10-29T06:57:47.585" v="893"/>
          <ac:spMkLst>
            <pc:docMk/>
            <pc:sldMk cId="184687434" sldId="260"/>
            <ac:spMk id="10" creationId="{E6CDF0EB-FD04-40EF-9868-2B57257F639D}"/>
          </ac:spMkLst>
        </pc:spChg>
        <pc:picChg chg="add mod">
          <ac:chgData name="" userId="7a124e75c96d8367" providerId="LiveId" clId="{43636412-1041-4A91-94FF-5217F18DE105}" dt="2024-10-29T06:05:26.878" v="389" actId="1076"/>
          <ac:picMkLst>
            <pc:docMk/>
            <pc:sldMk cId="184687434" sldId="260"/>
            <ac:picMk id="4" creationId="{3EFD2595-1C64-42D8-A962-89F96550B109}"/>
          </ac:picMkLst>
        </pc:picChg>
        <pc:picChg chg="add mod">
          <ac:chgData name="" userId="7a124e75c96d8367" providerId="LiveId" clId="{43636412-1041-4A91-94FF-5217F18DE105}" dt="2024-10-29T06:05:26.878" v="389" actId="1076"/>
          <ac:picMkLst>
            <pc:docMk/>
            <pc:sldMk cId="184687434" sldId="260"/>
            <ac:picMk id="6" creationId="{462E6415-88DD-4770-998D-3C85FA9C4DB8}"/>
          </ac:picMkLst>
        </pc:picChg>
        <pc:picChg chg="add mod">
          <ac:chgData name="" userId="7a124e75c96d8367" providerId="LiveId" clId="{43636412-1041-4A91-94FF-5217F18DE105}" dt="2024-10-29T06:05:26.878" v="389" actId="1076"/>
          <ac:picMkLst>
            <pc:docMk/>
            <pc:sldMk cId="184687434" sldId="260"/>
            <ac:picMk id="8" creationId="{22895A0B-B968-4147-BD54-84BEF080C7A5}"/>
          </ac:picMkLst>
        </pc:picChg>
      </pc:sldChg>
      <pc:sldChg chg="addSp delSp modSp add ord">
        <pc:chgData name="" userId="7a124e75c96d8367" providerId="LiveId" clId="{43636412-1041-4A91-94FF-5217F18DE105}" dt="2024-10-29T06:55:00.434" v="867" actId="20577"/>
        <pc:sldMkLst>
          <pc:docMk/>
          <pc:sldMk cId="2463338057" sldId="261"/>
        </pc:sldMkLst>
        <pc:spChg chg="mod">
          <ac:chgData name="" userId="7a124e75c96d8367" providerId="LiveId" clId="{43636412-1041-4A91-94FF-5217F18DE105}" dt="2024-10-29T06:55:00.434" v="867" actId="20577"/>
          <ac:spMkLst>
            <pc:docMk/>
            <pc:sldMk cId="2463338057" sldId="261"/>
            <ac:spMk id="2" creationId="{A5A6FAD3-CB9F-474B-812B-3617AD2C73E9}"/>
          </ac:spMkLst>
        </pc:spChg>
        <pc:spChg chg="del">
          <ac:chgData name="" userId="7a124e75c96d8367" providerId="LiveId" clId="{43636412-1041-4A91-94FF-5217F18DE105}" dt="2024-10-29T06:22:36.217" v="391"/>
          <ac:spMkLst>
            <pc:docMk/>
            <pc:sldMk cId="2463338057" sldId="261"/>
            <ac:spMk id="3" creationId="{E963DBF6-2887-4D83-887F-F22C3BCADDD7}"/>
          </ac:spMkLst>
        </pc:spChg>
        <pc:picChg chg="add mod">
          <ac:chgData name="" userId="7a124e75c96d8367" providerId="LiveId" clId="{43636412-1041-4A91-94FF-5217F18DE105}" dt="2024-10-29T06:22:36.217" v="391"/>
          <ac:picMkLst>
            <pc:docMk/>
            <pc:sldMk cId="2463338057" sldId="261"/>
            <ac:picMk id="4" creationId="{11AF8CB8-D778-4394-8B37-604928D39982}"/>
          </ac:picMkLst>
        </pc:picChg>
      </pc:sldChg>
      <pc:sldChg chg="addSp delSp modSp add ord">
        <pc:chgData name="" userId="7a124e75c96d8367" providerId="LiveId" clId="{43636412-1041-4A91-94FF-5217F18DE105}" dt="2024-10-29T07:00:21.177" v="898"/>
        <pc:sldMkLst>
          <pc:docMk/>
          <pc:sldMk cId="3671690968" sldId="262"/>
        </pc:sldMkLst>
        <pc:spChg chg="mod">
          <ac:chgData name="" userId="7a124e75c96d8367" providerId="LiveId" clId="{43636412-1041-4A91-94FF-5217F18DE105}" dt="2024-10-29T06:28:02.581" v="453" actId="20577"/>
          <ac:spMkLst>
            <pc:docMk/>
            <pc:sldMk cId="3671690968" sldId="262"/>
            <ac:spMk id="2" creationId="{6B89D83B-9036-4970-95C5-FA05936309A3}"/>
          </ac:spMkLst>
        </pc:spChg>
        <pc:spChg chg="del">
          <ac:chgData name="" userId="7a124e75c96d8367" providerId="LiveId" clId="{43636412-1041-4A91-94FF-5217F18DE105}" dt="2024-10-29T06:27:30.633" v="414"/>
          <ac:spMkLst>
            <pc:docMk/>
            <pc:sldMk cId="3671690968" sldId="262"/>
            <ac:spMk id="3" creationId="{E1F6EB04-AAF9-4FB7-A16D-8125838E16C6}"/>
          </ac:spMkLst>
        </pc:spChg>
        <pc:picChg chg="add mod">
          <ac:chgData name="" userId="7a124e75c96d8367" providerId="LiveId" clId="{43636412-1041-4A91-94FF-5217F18DE105}" dt="2024-10-29T06:27:30.633" v="414"/>
          <ac:picMkLst>
            <pc:docMk/>
            <pc:sldMk cId="3671690968" sldId="262"/>
            <ac:picMk id="4" creationId="{F87355F3-A825-4040-BDBA-460F3B0F2AF3}"/>
          </ac:picMkLst>
        </pc:picChg>
        <pc:picChg chg="del">
          <ac:chgData name="" userId="7a124e75c96d8367" providerId="LiveId" clId="{43636412-1041-4A91-94FF-5217F18DE105}" dt="2024-10-29T07:00:21.177" v="898"/>
          <ac:picMkLst>
            <pc:docMk/>
            <pc:sldMk cId="3671690968" sldId="262"/>
            <ac:picMk id="5" creationId="{7C4AC535-7870-4113-8090-4545253EBDD3}"/>
          </ac:picMkLst>
        </pc:picChg>
      </pc:sldChg>
      <pc:sldChg chg="addSp delSp modSp add">
        <pc:chgData name="" userId="7a124e75c96d8367" providerId="LiveId" clId="{43636412-1041-4A91-94FF-5217F18DE105}" dt="2024-10-29T06:29:01.656" v="479" actId="20577"/>
        <pc:sldMkLst>
          <pc:docMk/>
          <pc:sldMk cId="2519652561" sldId="263"/>
        </pc:sldMkLst>
        <pc:spChg chg="mod">
          <ac:chgData name="" userId="7a124e75c96d8367" providerId="LiveId" clId="{43636412-1041-4A91-94FF-5217F18DE105}" dt="2024-10-29T06:29:01.656" v="479" actId="20577"/>
          <ac:spMkLst>
            <pc:docMk/>
            <pc:sldMk cId="2519652561" sldId="263"/>
            <ac:spMk id="2" creationId="{75F36A14-48FD-4487-B153-EC3DA11D2959}"/>
          </ac:spMkLst>
        </pc:spChg>
        <pc:spChg chg="del">
          <ac:chgData name="" userId="7a124e75c96d8367" providerId="LiveId" clId="{43636412-1041-4A91-94FF-5217F18DE105}" dt="2024-10-29T06:28:50.384" v="455"/>
          <ac:spMkLst>
            <pc:docMk/>
            <pc:sldMk cId="2519652561" sldId="263"/>
            <ac:spMk id="3" creationId="{211ACE18-8EB0-4FE0-9971-E15414A10DAF}"/>
          </ac:spMkLst>
        </pc:spChg>
        <pc:picChg chg="add mod">
          <ac:chgData name="" userId="7a124e75c96d8367" providerId="LiveId" clId="{43636412-1041-4A91-94FF-5217F18DE105}" dt="2024-10-29T06:28:50.384" v="455"/>
          <ac:picMkLst>
            <pc:docMk/>
            <pc:sldMk cId="2519652561" sldId="263"/>
            <ac:picMk id="4" creationId="{2DA2B6F2-2E42-4DDC-B40D-0C580CF8AE4B}"/>
          </ac:picMkLst>
        </pc:picChg>
      </pc:sldChg>
      <pc:sldChg chg="addSp delSp modSp add ord">
        <pc:chgData name="" userId="7a124e75c96d8367" providerId="LiveId" clId="{43636412-1041-4A91-94FF-5217F18DE105}" dt="2024-10-29T06:30:39.158" v="510"/>
        <pc:sldMkLst>
          <pc:docMk/>
          <pc:sldMk cId="3107894131" sldId="264"/>
        </pc:sldMkLst>
        <pc:spChg chg="mod">
          <ac:chgData name="" userId="7a124e75c96d8367" providerId="LiveId" clId="{43636412-1041-4A91-94FF-5217F18DE105}" dt="2024-10-29T06:30:04.781" v="498" actId="20577"/>
          <ac:spMkLst>
            <pc:docMk/>
            <pc:sldMk cId="3107894131" sldId="264"/>
            <ac:spMk id="2" creationId="{F24F8342-E61B-4210-AC27-F5BD47D894FE}"/>
          </ac:spMkLst>
        </pc:spChg>
        <pc:spChg chg="del">
          <ac:chgData name="" userId="7a124e75c96d8367" providerId="LiveId" clId="{43636412-1041-4A91-94FF-5217F18DE105}" dt="2024-10-29T06:29:55.315" v="481"/>
          <ac:spMkLst>
            <pc:docMk/>
            <pc:sldMk cId="3107894131" sldId="264"/>
            <ac:spMk id="3" creationId="{B3FFFE10-41A4-4B88-A6ED-3A3A02F27E5D}"/>
          </ac:spMkLst>
        </pc:spChg>
        <pc:spChg chg="add del mod">
          <ac:chgData name="" userId="7a124e75c96d8367" providerId="LiveId" clId="{43636412-1041-4A91-94FF-5217F18DE105}" dt="2024-10-29T06:30:11.669" v="500" actId="478"/>
          <ac:spMkLst>
            <pc:docMk/>
            <pc:sldMk cId="3107894131" sldId="264"/>
            <ac:spMk id="5" creationId="{2F72596B-FE09-4960-B585-B0F8BFAC1CDE}"/>
          </ac:spMkLst>
        </pc:spChg>
        <pc:spChg chg="add mod">
          <ac:chgData name="" userId="7a124e75c96d8367" providerId="LiveId" clId="{43636412-1041-4A91-94FF-5217F18DE105}" dt="2024-10-29T06:30:30.935" v="509" actId="2085"/>
          <ac:spMkLst>
            <pc:docMk/>
            <pc:sldMk cId="3107894131" sldId="264"/>
            <ac:spMk id="6" creationId="{7C453061-B5DE-49D3-9ED6-7A9DAFED5E1E}"/>
          </ac:spMkLst>
        </pc:spChg>
        <pc:picChg chg="add mod">
          <ac:chgData name="" userId="7a124e75c96d8367" providerId="LiveId" clId="{43636412-1041-4A91-94FF-5217F18DE105}" dt="2024-10-29T06:29:55.315" v="481"/>
          <ac:picMkLst>
            <pc:docMk/>
            <pc:sldMk cId="3107894131" sldId="264"/>
            <ac:picMk id="4" creationId="{EF3591CA-37D7-4EE6-A750-628981CBA7EC}"/>
          </ac:picMkLst>
        </pc:picChg>
      </pc:sldChg>
      <pc:sldChg chg="addSp delSp modSp add">
        <pc:chgData name="" userId="7a124e75c96d8367" providerId="LiveId" clId="{43636412-1041-4A91-94FF-5217F18DE105}" dt="2024-10-29T07:03:54.255" v="970"/>
        <pc:sldMkLst>
          <pc:docMk/>
          <pc:sldMk cId="1950453337" sldId="265"/>
        </pc:sldMkLst>
        <pc:spChg chg="mod">
          <ac:chgData name="" userId="7a124e75c96d8367" providerId="LiveId" clId="{43636412-1041-4A91-94FF-5217F18DE105}" dt="2024-10-29T07:00:28.620" v="903" actId="20577"/>
          <ac:spMkLst>
            <pc:docMk/>
            <pc:sldMk cId="1950453337" sldId="265"/>
            <ac:spMk id="2" creationId="{B7036213-AD05-4FBC-9267-839AB97B42F4}"/>
          </ac:spMkLst>
        </pc:spChg>
        <pc:spChg chg="del">
          <ac:chgData name="" userId="7a124e75c96d8367" providerId="LiveId" clId="{43636412-1041-4A91-94FF-5217F18DE105}" dt="2024-10-29T06:33:58.994" v="544"/>
          <ac:spMkLst>
            <pc:docMk/>
            <pc:sldMk cId="1950453337" sldId="265"/>
            <ac:spMk id="3" creationId="{3AF0ACD8-9F49-47D7-B5CA-6D2E50A9E83B}"/>
          </ac:spMkLst>
        </pc:spChg>
        <pc:spChg chg="add del">
          <ac:chgData name="" userId="7a124e75c96d8367" providerId="LiveId" clId="{43636412-1041-4A91-94FF-5217F18DE105}" dt="2024-10-29T07:03:49.799" v="969"/>
          <ac:spMkLst>
            <pc:docMk/>
            <pc:sldMk cId="1950453337" sldId="265"/>
            <ac:spMk id="5" creationId="{DCB2C357-D386-4EDC-8EF2-EDCF389F9DC0}"/>
          </ac:spMkLst>
        </pc:spChg>
        <pc:spChg chg="add">
          <ac:chgData name="" userId="7a124e75c96d8367" providerId="LiveId" clId="{43636412-1041-4A91-94FF-5217F18DE105}" dt="2024-10-29T07:03:54.255" v="970"/>
          <ac:spMkLst>
            <pc:docMk/>
            <pc:sldMk cId="1950453337" sldId="265"/>
            <ac:spMk id="6" creationId="{049DE576-3792-44AD-8192-A5A05447D29F}"/>
          </ac:spMkLst>
        </pc:spChg>
        <pc:picChg chg="add mod">
          <ac:chgData name="" userId="7a124e75c96d8367" providerId="LiveId" clId="{43636412-1041-4A91-94FF-5217F18DE105}" dt="2024-10-29T06:33:58.994" v="544"/>
          <ac:picMkLst>
            <pc:docMk/>
            <pc:sldMk cId="1950453337" sldId="265"/>
            <ac:picMk id="4" creationId="{A93E8613-C49A-44D5-AD4A-025FF175E82E}"/>
          </ac:picMkLst>
        </pc:picChg>
      </pc:sldChg>
      <pc:sldChg chg="addSp delSp modSp add">
        <pc:chgData name="" userId="7a124e75c96d8367" providerId="LiveId" clId="{43636412-1041-4A91-94FF-5217F18DE105}" dt="2024-10-29T07:03:44.888" v="966" actId="1076"/>
        <pc:sldMkLst>
          <pc:docMk/>
          <pc:sldMk cId="1283750184" sldId="266"/>
        </pc:sldMkLst>
        <pc:spChg chg="mod">
          <ac:chgData name="" userId="7a124e75c96d8367" providerId="LiveId" clId="{43636412-1041-4A91-94FF-5217F18DE105}" dt="2024-10-29T06:35:31.986" v="581" actId="20577"/>
          <ac:spMkLst>
            <pc:docMk/>
            <pc:sldMk cId="1283750184" sldId="266"/>
            <ac:spMk id="2" creationId="{B46E72B9-E5BF-4404-ACE1-B596BE12E92B}"/>
          </ac:spMkLst>
        </pc:spChg>
        <pc:spChg chg="del">
          <ac:chgData name="" userId="7a124e75c96d8367" providerId="LiveId" clId="{43636412-1041-4A91-94FF-5217F18DE105}" dt="2024-10-29T06:35:22.263" v="565"/>
          <ac:spMkLst>
            <pc:docMk/>
            <pc:sldMk cId="1283750184" sldId="266"/>
            <ac:spMk id="3" creationId="{A24D2CA9-DFED-4D50-802B-7F3B76AE7333}"/>
          </ac:spMkLst>
        </pc:spChg>
        <pc:spChg chg="add mod">
          <ac:chgData name="" userId="7a124e75c96d8367" providerId="LiveId" clId="{43636412-1041-4A91-94FF-5217F18DE105}" dt="2024-10-29T07:03:44.888" v="966" actId="1076"/>
          <ac:spMkLst>
            <pc:docMk/>
            <pc:sldMk cId="1283750184" sldId="266"/>
            <ac:spMk id="5" creationId="{076B411B-429D-4F30-8D07-0FE5DF596AE9}"/>
          </ac:spMkLst>
        </pc:spChg>
        <pc:picChg chg="add mod">
          <ac:chgData name="" userId="7a124e75c96d8367" providerId="LiveId" clId="{43636412-1041-4A91-94FF-5217F18DE105}" dt="2024-10-29T06:35:22.263" v="565"/>
          <ac:picMkLst>
            <pc:docMk/>
            <pc:sldMk cId="1283750184" sldId="266"/>
            <ac:picMk id="4" creationId="{3003EA5B-0041-4325-B78E-8BA08E4A4FC3}"/>
          </ac:picMkLst>
        </pc:picChg>
      </pc:sldChg>
      <pc:sldChg chg="addSp delSp modSp add">
        <pc:chgData name="" userId="7a124e75c96d8367" providerId="LiveId" clId="{43636412-1041-4A91-94FF-5217F18DE105}" dt="2024-10-29T07:04:03.900" v="974" actId="478"/>
        <pc:sldMkLst>
          <pc:docMk/>
          <pc:sldMk cId="540212699" sldId="267"/>
        </pc:sldMkLst>
        <pc:spChg chg="mod">
          <ac:chgData name="" userId="7a124e75c96d8367" providerId="LiveId" clId="{43636412-1041-4A91-94FF-5217F18DE105}" dt="2024-10-29T06:35:42.734" v="583"/>
          <ac:spMkLst>
            <pc:docMk/>
            <pc:sldMk cId="540212699" sldId="267"/>
            <ac:spMk id="2" creationId="{AAB3C06D-0C8A-46E3-BFD2-6CA27EE0F647}"/>
          </ac:spMkLst>
        </pc:spChg>
        <pc:spChg chg="del">
          <ac:chgData name="" userId="7a124e75c96d8367" providerId="LiveId" clId="{43636412-1041-4A91-94FF-5217F18DE105}" dt="2024-10-29T06:36:20.308" v="584"/>
          <ac:spMkLst>
            <pc:docMk/>
            <pc:sldMk cId="540212699" sldId="267"/>
            <ac:spMk id="3" creationId="{C5DB4141-0E64-4BB8-A94B-5C6282090329}"/>
          </ac:spMkLst>
        </pc:spChg>
        <pc:spChg chg="add del">
          <ac:chgData name="" userId="7a124e75c96d8367" providerId="LiveId" clId="{43636412-1041-4A91-94FF-5217F18DE105}" dt="2024-10-29T07:04:03.900" v="974" actId="478"/>
          <ac:spMkLst>
            <pc:docMk/>
            <pc:sldMk cId="540212699" sldId="267"/>
            <ac:spMk id="5" creationId="{D1531A35-FCA1-48FF-BEE4-B330AE154721}"/>
          </ac:spMkLst>
        </pc:spChg>
        <pc:spChg chg="add">
          <ac:chgData name="" userId="7a124e75c96d8367" providerId="LiveId" clId="{43636412-1041-4A91-94FF-5217F18DE105}" dt="2024-10-29T07:03:55.923" v="971"/>
          <ac:spMkLst>
            <pc:docMk/>
            <pc:sldMk cId="540212699" sldId="267"/>
            <ac:spMk id="6" creationId="{AEE651C5-FD02-41B6-BD64-8C6E2448F8A1}"/>
          </ac:spMkLst>
        </pc:spChg>
        <pc:spChg chg="add del mod">
          <ac:chgData name="" userId="7a124e75c96d8367" providerId="LiveId" clId="{43636412-1041-4A91-94FF-5217F18DE105}" dt="2024-10-29T07:03:59.297" v="973" actId="478"/>
          <ac:spMkLst>
            <pc:docMk/>
            <pc:sldMk cId="540212699" sldId="267"/>
            <ac:spMk id="8" creationId="{21D03760-B224-447D-82FA-37BB5171A009}"/>
          </ac:spMkLst>
        </pc:spChg>
        <pc:picChg chg="add del mod">
          <ac:chgData name="" userId="7a124e75c96d8367" providerId="LiveId" clId="{43636412-1041-4A91-94FF-5217F18DE105}" dt="2024-10-29T07:03:59.297" v="973" actId="478"/>
          <ac:picMkLst>
            <pc:docMk/>
            <pc:sldMk cId="540212699" sldId="267"/>
            <ac:picMk id="4" creationId="{6AD4DFA6-7F33-4B7A-A7FD-CE9CD835FB0B}"/>
          </ac:picMkLst>
        </pc:picChg>
      </pc:sldChg>
      <pc:sldChg chg="addSp delSp modSp add">
        <pc:chgData name="" userId="7a124e75c96d8367" providerId="LiveId" clId="{43636412-1041-4A91-94FF-5217F18DE105}" dt="2024-10-29T06:53:57.171" v="844" actId="478"/>
        <pc:sldMkLst>
          <pc:docMk/>
          <pc:sldMk cId="1899841944" sldId="268"/>
        </pc:sldMkLst>
        <pc:spChg chg="mod">
          <ac:chgData name="" userId="7a124e75c96d8367" providerId="LiveId" clId="{43636412-1041-4A91-94FF-5217F18DE105}" dt="2024-10-29T06:38:09.113" v="600" actId="20577"/>
          <ac:spMkLst>
            <pc:docMk/>
            <pc:sldMk cId="1899841944" sldId="268"/>
            <ac:spMk id="2" creationId="{2092F709-611D-4906-954B-5E7E7BD058D1}"/>
          </ac:spMkLst>
        </pc:spChg>
        <pc:spChg chg="mod">
          <ac:chgData name="" userId="7a124e75c96d8367" providerId="LiveId" clId="{43636412-1041-4A91-94FF-5217F18DE105}" dt="2024-10-29T06:42:44.142" v="717" actId="20577"/>
          <ac:spMkLst>
            <pc:docMk/>
            <pc:sldMk cId="1899841944" sldId="268"/>
            <ac:spMk id="3" creationId="{3E8EC843-DAB5-4A99-8B72-8D314B51A9A1}"/>
          </ac:spMkLst>
        </pc:spChg>
        <pc:spChg chg="add mod">
          <ac:chgData name="" userId="7a124e75c96d8367" providerId="LiveId" clId="{43636412-1041-4A91-94FF-5217F18DE105}" dt="2024-10-29T06:49:33.816" v="772" actId="1076"/>
          <ac:spMkLst>
            <pc:docMk/>
            <pc:sldMk cId="1899841944" sldId="268"/>
            <ac:spMk id="6" creationId="{973C1999-7A7F-4E1A-8598-A3DA60E20141}"/>
          </ac:spMkLst>
        </pc:spChg>
        <pc:spChg chg="add mod">
          <ac:chgData name="" userId="7a124e75c96d8367" providerId="LiveId" clId="{43636412-1041-4A91-94FF-5217F18DE105}" dt="2024-10-29T06:50:16.516" v="803" actId="1076"/>
          <ac:spMkLst>
            <pc:docMk/>
            <pc:sldMk cId="1899841944" sldId="268"/>
            <ac:spMk id="8" creationId="{A4407FE1-86D5-4068-95D6-84401E0F8A41}"/>
          </ac:spMkLst>
        </pc:spChg>
        <pc:picChg chg="add del mod">
          <ac:chgData name="" userId="7a124e75c96d8367" providerId="LiveId" clId="{43636412-1041-4A91-94FF-5217F18DE105}" dt="2024-10-29T06:43:43.018" v="721" actId="478"/>
          <ac:picMkLst>
            <pc:docMk/>
            <pc:sldMk cId="1899841944" sldId="268"/>
            <ac:picMk id="4" creationId="{2A074A09-8533-41B7-84A7-88C2696DE27C}"/>
          </ac:picMkLst>
        </pc:picChg>
        <pc:picChg chg="add mod">
          <ac:chgData name="" userId="7a124e75c96d8367" providerId="LiveId" clId="{43636412-1041-4A91-94FF-5217F18DE105}" dt="2024-10-29T06:49:44.958" v="776" actId="14100"/>
          <ac:picMkLst>
            <pc:docMk/>
            <pc:sldMk cId="1899841944" sldId="268"/>
            <ac:picMk id="5" creationId="{EA8665CD-04AB-4A80-AC17-ED47C6DAAA90}"/>
          </ac:picMkLst>
        </pc:picChg>
        <pc:picChg chg="add mod">
          <ac:chgData name="" userId="7a124e75c96d8367" providerId="LiveId" clId="{43636412-1041-4A91-94FF-5217F18DE105}" dt="2024-10-29T06:49:55.762" v="779" actId="1076"/>
          <ac:picMkLst>
            <pc:docMk/>
            <pc:sldMk cId="1899841944" sldId="268"/>
            <ac:picMk id="7" creationId="{B752F038-2915-440D-B464-D614ACDB0792}"/>
          </ac:picMkLst>
        </pc:picChg>
        <pc:picChg chg="add del mod">
          <ac:chgData name="" userId="7a124e75c96d8367" providerId="LiveId" clId="{43636412-1041-4A91-94FF-5217F18DE105}" dt="2024-10-29T06:53:57.171" v="844" actId="478"/>
          <ac:picMkLst>
            <pc:docMk/>
            <pc:sldMk cId="1899841944" sldId="268"/>
            <ac:picMk id="9" creationId="{FA34E115-5918-419E-8981-F87C19F0D999}"/>
          </ac:picMkLst>
        </pc:picChg>
      </pc:sldChg>
      <pc:sldChg chg="addSp delSp modSp add">
        <pc:chgData name="" userId="7a124e75c96d8367" providerId="LiveId" clId="{43636412-1041-4A91-94FF-5217F18DE105}" dt="2024-10-29T06:53:54.005" v="843" actId="1076"/>
        <pc:sldMkLst>
          <pc:docMk/>
          <pc:sldMk cId="920447065" sldId="269"/>
        </pc:sldMkLst>
        <pc:spChg chg="mod">
          <ac:chgData name="" userId="7a124e75c96d8367" providerId="LiveId" clId="{43636412-1041-4A91-94FF-5217F18DE105}" dt="2024-10-29T06:53:33.795" v="828" actId="20577"/>
          <ac:spMkLst>
            <pc:docMk/>
            <pc:sldMk cId="920447065" sldId="269"/>
            <ac:spMk id="2" creationId="{45EADFC1-2B0C-4775-97EF-AF173A7DC14B}"/>
          </ac:spMkLst>
        </pc:spChg>
        <pc:spChg chg="del">
          <ac:chgData name="" userId="7a124e75c96d8367" providerId="LiveId" clId="{43636412-1041-4A91-94FF-5217F18DE105}" dt="2024-10-29T06:53:25.680" v="808"/>
          <ac:spMkLst>
            <pc:docMk/>
            <pc:sldMk cId="920447065" sldId="269"/>
            <ac:spMk id="3" creationId="{CBDA7F87-E0D4-46BD-B16A-F739EECB0935}"/>
          </ac:spMkLst>
        </pc:spChg>
        <pc:spChg chg="add mod">
          <ac:chgData name="" userId="7a124e75c96d8367" providerId="LiveId" clId="{43636412-1041-4A91-94FF-5217F18DE105}" dt="2024-10-29T06:53:54.005" v="843" actId="1076"/>
          <ac:spMkLst>
            <pc:docMk/>
            <pc:sldMk cId="920447065" sldId="269"/>
            <ac:spMk id="5" creationId="{636C673E-B67B-4F36-B7F8-6E2CED3FA80D}"/>
          </ac:spMkLst>
        </pc:spChg>
        <pc:picChg chg="add mod">
          <ac:chgData name="" userId="7a124e75c96d8367" providerId="LiveId" clId="{43636412-1041-4A91-94FF-5217F18DE105}" dt="2024-10-29T06:53:25.680" v="808"/>
          <ac:picMkLst>
            <pc:docMk/>
            <pc:sldMk cId="920447065" sldId="269"/>
            <ac:picMk id="4" creationId="{6D67930A-9FEC-4D8B-9723-25A45C7FA562}"/>
          </ac:picMkLst>
        </pc:picChg>
      </pc:sldChg>
      <pc:sldChg chg="addSp delSp modSp add modAnim">
        <pc:chgData name="" userId="7a124e75c96d8367" providerId="LiveId" clId="{43636412-1041-4A91-94FF-5217F18DE105}" dt="2024-10-29T06:57:17.925" v="892"/>
        <pc:sldMkLst>
          <pc:docMk/>
          <pc:sldMk cId="588846076" sldId="270"/>
        </pc:sldMkLst>
        <pc:spChg chg="mod">
          <ac:chgData name="" userId="7a124e75c96d8367" providerId="LiveId" clId="{43636412-1041-4A91-94FF-5217F18DE105}" dt="2024-10-29T06:57:17.925" v="892"/>
          <ac:spMkLst>
            <pc:docMk/>
            <pc:sldMk cId="588846076" sldId="270"/>
            <ac:spMk id="2" creationId="{6E29AC05-F086-46BC-8FCF-218040D7AD9C}"/>
          </ac:spMkLst>
        </pc:spChg>
        <pc:spChg chg="del">
          <ac:chgData name="" userId="7a124e75c96d8367" providerId="LiveId" clId="{43636412-1041-4A91-94FF-5217F18DE105}" dt="2024-10-29T06:56:39.172" v="875"/>
          <ac:spMkLst>
            <pc:docMk/>
            <pc:sldMk cId="588846076" sldId="270"/>
            <ac:spMk id="3" creationId="{7C3B064A-C39B-4924-AED0-6919AD0B2FC7}"/>
          </ac:spMkLst>
        </pc:spChg>
        <pc:spChg chg="add mod">
          <ac:chgData name="" userId="7a124e75c96d8367" providerId="LiveId" clId="{43636412-1041-4A91-94FF-5217F18DE105}" dt="2024-10-29T06:57:06.822" v="890" actId="1076"/>
          <ac:spMkLst>
            <pc:docMk/>
            <pc:sldMk cId="588846076" sldId="270"/>
            <ac:spMk id="5" creationId="{D5EBE9D9-6D32-4438-AB9C-002312989F9A}"/>
          </ac:spMkLst>
        </pc:spChg>
        <pc:picChg chg="add mod">
          <ac:chgData name="" userId="7a124e75c96d8367" providerId="LiveId" clId="{43636412-1041-4A91-94FF-5217F18DE105}" dt="2024-10-29T06:56:39.172" v="875"/>
          <ac:picMkLst>
            <pc:docMk/>
            <pc:sldMk cId="588846076" sldId="270"/>
            <ac:picMk id="4" creationId="{2B702E87-A39B-4660-9458-88F50A2C621E}"/>
          </ac:picMkLst>
        </pc:picChg>
      </pc:sldChg>
      <pc:sldChg chg="add del">
        <pc:chgData name="" userId="7a124e75c96d8367" providerId="LiveId" clId="{43636412-1041-4A91-94FF-5217F18DE105}" dt="2024-10-29T06:55:15.429" v="871" actId="2696"/>
        <pc:sldMkLst>
          <pc:docMk/>
          <pc:sldMk cId="1299367886" sldId="270"/>
        </pc:sldMkLst>
      </pc:sldChg>
      <pc:sldChg chg="add del">
        <pc:chgData name="" userId="7a124e75c96d8367" providerId="LiveId" clId="{43636412-1041-4A91-94FF-5217F18DE105}" dt="2024-10-29T06:55:11.163" v="869" actId="2696"/>
        <pc:sldMkLst>
          <pc:docMk/>
          <pc:sldMk cId="3701536768" sldId="270"/>
        </pc:sldMkLst>
      </pc:sldChg>
      <pc:sldChg chg="addSp delSp modSp add modAnim">
        <pc:chgData name="" userId="7a124e75c96d8367" providerId="LiveId" clId="{43636412-1041-4A91-94FF-5217F18DE105}" dt="2024-10-29T06:58:02.803" v="897"/>
        <pc:sldMkLst>
          <pc:docMk/>
          <pc:sldMk cId="2953251063" sldId="271"/>
        </pc:sldMkLst>
        <pc:spChg chg="mod">
          <ac:chgData name="" userId="7a124e75c96d8367" providerId="LiveId" clId="{43636412-1041-4A91-94FF-5217F18DE105}" dt="2024-10-29T06:57:50.929" v="895"/>
          <ac:spMkLst>
            <pc:docMk/>
            <pc:sldMk cId="2953251063" sldId="271"/>
            <ac:spMk id="2" creationId="{AC96A90C-F8EA-4067-B3D8-863D4517DD22}"/>
          </ac:spMkLst>
        </pc:spChg>
        <pc:spChg chg="del">
          <ac:chgData name="" userId="7a124e75c96d8367" providerId="LiveId" clId="{43636412-1041-4A91-94FF-5217F18DE105}" dt="2024-10-29T06:57:57.112" v="896"/>
          <ac:spMkLst>
            <pc:docMk/>
            <pc:sldMk cId="2953251063" sldId="271"/>
            <ac:spMk id="3" creationId="{20E84572-0BFD-4393-A4EC-01612BE28CD6}"/>
          </ac:spMkLst>
        </pc:spChg>
        <pc:spChg chg="add">
          <ac:chgData name="" userId="7a124e75c96d8367" providerId="LiveId" clId="{43636412-1041-4A91-94FF-5217F18DE105}" dt="2024-10-29T06:58:02.803" v="897"/>
          <ac:spMkLst>
            <pc:docMk/>
            <pc:sldMk cId="2953251063" sldId="271"/>
            <ac:spMk id="5" creationId="{B8B90F20-29A5-42FA-8F7C-6D3E7EEC6CB1}"/>
          </ac:spMkLst>
        </pc:spChg>
        <pc:picChg chg="add mod">
          <ac:chgData name="" userId="7a124e75c96d8367" providerId="LiveId" clId="{43636412-1041-4A91-94FF-5217F18DE105}" dt="2024-10-29T06:57:57.112" v="896"/>
          <ac:picMkLst>
            <pc:docMk/>
            <pc:sldMk cId="2953251063" sldId="271"/>
            <ac:picMk id="4" creationId="{81AC1052-11E0-4424-9781-E2ADA8B292D6}"/>
          </ac:picMkLst>
        </pc:picChg>
      </pc:sldChg>
      <pc:sldChg chg="addSp delSp modSp add">
        <pc:chgData name="" userId="7a124e75c96d8367" providerId="LiveId" clId="{43636412-1041-4A91-94FF-5217F18DE105}" dt="2024-10-29T07:03:16.386" v="949" actId="1076"/>
        <pc:sldMkLst>
          <pc:docMk/>
          <pc:sldMk cId="2263234029" sldId="272"/>
        </pc:sldMkLst>
        <pc:spChg chg="mod">
          <ac:chgData name="" userId="7a124e75c96d8367" providerId="LiveId" clId="{43636412-1041-4A91-94FF-5217F18DE105}" dt="2024-10-29T07:00:32.710" v="905" actId="20577"/>
          <ac:spMkLst>
            <pc:docMk/>
            <pc:sldMk cId="2263234029" sldId="272"/>
            <ac:spMk id="2" creationId="{0859C6E0-7A70-4849-B675-383B1BC097F6}"/>
          </ac:spMkLst>
        </pc:spChg>
        <pc:spChg chg="del">
          <ac:chgData name="" userId="7a124e75c96d8367" providerId="LiveId" clId="{43636412-1041-4A91-94FF-5217F18DE105}" dt="2024-10-29T07:00:24.324" v="900"/>
          <ac:spMkLst>
            <pc:docMk/>
            <pc:sldMk cId="2263234029" sldId="272"/>
            <ac:spMk id="3" creationId="{73102C6B-66CE-4C55-9B78-ECC28EECE02A}"/>
          </ac:spMkLst>
        </pc:spChg>
        <pc:spChg chg="add mod">
          <ac:chgData name="" userId="7a124e75c96d8367" providerId="LiveId" clId="{43636412-1041-4A91-94FF-5217F18DE105}" dt="2024-10-29T07:03:16.386" v="949" actId="1076"/>
          <ac:spMkLst>
            <pc:docMk/>
            <pc:sldMk cId="2263234029" sldId="272"/>
            <ac:spMk id="5" creationId="{9EA5CF7A-FC87-4443-AB4F-EE9963F9EDFD}"/>
          </ac:spMkLst>
        </pc:spChg>
        <pc:picChg chg="add mod">
          <ac:chgData name="" userId="7a124e75c96d8367" providerId="LiveId" clId="{43636412-1041-4A91-94FF-5217F18DE105}" dt="2024-10-29T07:00:24.324" v="900"/>
          <ac:picMkLst>
            <pc:docMk/>
            <pc:sldMk cId="2263234029" sldId="272"/>
            <ac:picMk id="4" creationId="{EDD9A638-1D47-4F98-8731-C286C1D3141F}"/>
          </ac:picMkLst>
        </pc:picChg>
      </pc:sldChg>
      <pc:sldChg chg="addSp delSp modSp add">
        <pc:chgData name="" userId="7a124e75c96d8367" providerId="LiveId" clId="{43636412-1041-4A91-94FF-5217F18DE105}" dt="2024-10-29T07:03:18.689" v="950"/>
        <pc:sldMkLst>
          <pc:docMk/>
          <pc:sldMk cId="1213181814" sldId="273"/>
        </pc:sldMkLst>
        <pc:spChg chg="mod">
          <ac:chgData name="" userId="7a124e75c96d8367" providerId="LiveId" clId="{43636412-1041-4A91-94FF-5217F18DE105}" dt="2024-10-29T07:01:39.677" v="911" actId="20577"/>
          <ac:spMkLst>
            <pc:docMk/>
            <pc:sldMk cId="1213181814" sldId="273"/>
            <ac:spMk id="2" creationId="{9542C06E-13B2-41C4-AC13-C42A0642A46C}"/>
          </ac:spMkLst>
        </pc:spChg>
        <pc:spChg chg="del">
          <ac:chgData name="" userId="7a124e75c96d8367" providerId="LiveId" clId="{43636412-1041-4A91-94FF-5217F18DE105}" dt="2024-10-29T07:01:34.702" v="907"/>
          <ac:spMkLst>
            <pc:docMk/>
            <pc:sldMk cId="1213181814" sldId="273"/>
            <ac:spMk id="3" creationId="{58FD0886-BF68-4CEA-B984-2538F49F86F6}"/>
          </ac:spMkLst>
        </pc:spChg>
        <pc:spChg chg="add mod">
          <ac:chgData name="" userId="7a124e75c96d8367" providerId="LiveId" clId="{43636412-1041-4A91-94FF-5217F18DE105}" dt="2024-10-29T07:02:03.578" v="914" actId="1076"/>
          <ac:spMkLst>
            <pc:docMk/>
            <pc:sldMk cId="1213181814" sldId="273"/>
            <ac:spMk id="5" creationId="{E9F285F7-2ABA-4C88-87B3-72F2A76A116A}"/>
          </ac:spMkLst>
        </pc:spChg>
        <pc:spChg chg="add">
          <ac:chgData name="" userId="7a124e75c96d8367" providerId="LiveId" clId="{43636412-1041-4A91-94FF-5217F18DE105}" dt="2024-10-29T07:03:18.689" v="950"/>
          <ac:spMkLst>
            <pc:docMk/>
            <pc:sldMk cId="1213181814" sldId="273"/>
            <ac:spMk id="6" creationId="{B4E94459-A03E-48DB-A814-D1BA8024FCDC}"/>
          </ac:spMkLst>
        </pc:spChg>
        <pc:picChg chg="add mod">
          <ac:chgData name="" userId="7a124e75c96d8367" providerId="LiveId" clId="{43636412-1041-4A91-94FF-5217F18DE105}" dt="2024-10-29T07:02:12.891" v="920" actId="1076"/>
          <ac:picMkLst>
            <pc:docMk/>
            <pc:sldMk cId="1213181814" sldId="273"/>
            <ac:picMk id="4" creationId="{C222E7F6-2F74-4525-B936-878E24D2B4EC}"/>
          </ac:picMkLst>
        </pc:picChg>
      </pc:sldChg>
      <pc:sldChg chg="addSp delSp modSp add">
        <pc:chgData name="" userId="7a124e75c96d8367" providerId="LiveId" clId="{43636412-1041-4A91-94FF-5217F18DE105}" dt="2024-10-29T07:03:20.323" v="951"/>
        <pc:sldMkLst>
          <pc:docMk/>
          <pc:sldMk cId="3507915613" sldId="274"/>
        </pc:sldMkLst>
        <pc:spChg chg="mod">
          <ac:chgData name="" userId="7a124e75c96d8367" providerId="LiveId" clId="{43636412-1041-4A91-94FF-5217F18DE105}" dt="2024-10-29T07:02:53.006" v="926" actId="20577"/>
          <ac:spMkLst>
            <pc:docMk/>
            <pc:sldMk cId="3507915613" sldId="274"/>
            <ac:spMk id="2" creationId="{B94A75AD-54E4-4764-A63E-B6AB5BBAAC02}"/>
          </ac:spMkLst>
        </pc:spChg>
        <pc:spChg chg="del">
          <ac:chgData name="" userId="7a124e75c96d8367" providerId="LiveId" clId="{43636412-1041-4A91-94FF-5217F18DE105}" dt="2024-10-29T07:02:50.148" v="922"/>
          <ac:spMkLst>
            <pc:docMk/>
            <pc:sldMk cId="3507915613" sldId="274"/>
            <ac:spMk id="3" creationId="{E43CEAEB-6CA2-4080-8FDE-3B8C6305F1D2}"/>
          </ac:spMkLst>
        </pc:spChg>
        <pc:spChg chg="add">
          <ac:chgData name="" userId="7a124e75c96d8367" providerId="LiveId" clId="{43636412-1041-4A91-94FF-5217F18DE105}" dt="2024-10-29T07:03:20.323" v="951"/>
          <ac:spMkLst>
            <pc:docMk/>
            <pc:sldMk cId="3507915613" sldId="274"/>
            <ac:spMk id="5" creationId="{52AA84D8-6432-4EC2-9BBC-3D7C0106E588}"/>
          </ac:spMkLst>
        </pc:spChg>
        <pc:picChg chg="add mod">
          <ac:chgData name="" userId="7a124e75c96d8367" providerId="LiveId" clId="{43636412-1041-4A91-94FF-5217F18DE105}" dt="2024-10-29T07:02:50.148" v="922"/>
          <ac:picMkLst>
            <pc:docMk/>
            <pc:sldMk cId="3507915613" sldId="274"/>
            <ac:picMk id="4" creationId="{7143A8D8-9080-41A0-922B-CF9E5DB5DE37}"/>
          </ac:picMkLst>
        </pc:picChg>
      </pc:sldChg>
      <pc:sldChg chg="addSp delSp modSp add">
        <pc:chgData name="" userId="7a124e75c96d8367" providerId="LiveId" clId="{43636412-1041-4A91-94FF-5217F18DE105}" dt="2024-10-29T07:04:16.376" v="983" actId="20577"/>
        <pc:sldMkLst>
          <pc:docMk/>
          <pc:sldMk cId="1181311004" sldId="275"/>
        </pc:sldMkLst>
        <pc:spChg chg="del">
          <ac:chgData name="" userId="7a124e75c96d8367" providerId="LiveId" clId="{43636412-1041-4A91-94FF-5217F18DE105}" dt="2024-10-29T07:04:12.088" v="976"/>
          <ac:spMkLst>
            <pc:docMk/>
            <pc:sldMk cId="1181311004" sldId="275"/>
            <ac:spMk id="2" creationId="{6E8E81EF-51E6-49F6-B5A1-C7BC86E011D8}"/>
          </ac:spMkLst>
        </pc:spChg>
        <pc:spChg chg="del">
          <ac:chgData name="" userId="7a124e75c96d8367" providerId="LiveId" clId="{43636412-1041-4A91-94FF-5217F18DE105}" dt="2024-10-29T07:04:12.088" v="976"/>
          <ac:spMkLst>
            <pc:docMk/>
            <pc:sldMk cId="1181311004" sldId="275"/>
            <ac:spMk id="3" creationId="{DDD14D79-6FF1-4DAF-9DEB-0D6509981D78}"/>
          </ac:spMkLst>
        </pc:spChg>
        <pc:spChg chg="add mod">
          <ac:chgData name="" userId="7a124e75c96d8367" providerId="LiveId" clId="{43636412-1041-4A91-94FF-5217F18DE105}" dt="2024-10-29T07:04:16.376" v="983" actId="20577"/>
          <ac:spMkLst>
            <pc:docMk/>
            <pc:sldMk cId="1181311004" sldId="275"/>
            <ac:spMk id="4" creationId="{D201BE7D-15AA-4E62-9A8F-4F93543E23E3}"/>
          </ac:spMkLst>
        </pc:spChg>
        <pc:spChg chg="add mod">
          <ac:chgData name="" userId="7a124e75c96d8367" providerId="LiveId" clId="{43636412-1041-4A91-94FF-5217F18DE105}" dt="2024-10-29T07:04:12.088" v="976"/>
          <ac:spMkLst>
            <pc:docMk/>
            <pc:sldMk cId="1181311004" sldId="275"/>
            <ac:spMk id="5" creationId="{7A568173-CEDA-4756-93BF-561D787AC416}"/>
          </ac:spMkLst>
        </pc:spChg>
      </pc:sldChg>
    </pc:docChg>
  </pc:docChgLst>
  <pc:docChgLst>
    <pc:chgData name="炜清" userId="7a124e75c96d8367" providerId="LiveId" clId="{853746E0-E9E3-4CAA-B890-09EB22722BC0}"/>
    <pc:docChg chg="custSel addSld modSld">
      <pc:chgData name="炜清" userId="7a124e75c96d8367" providerId="LiveId" clId="{853746E0-E9E3-4CAA-B890-09EB22722BC0}" dt="2024-10-31T11:54:04.299" v="94"/>
      <pc:docMkLst>
        <pc:docMk/>
      </pc:docMkLst>
      <pc:sldChg chg="addSp delSp modSp mod">
        <pc:chgData name="炜清" userId="7a124e75c96d8367" providerId="LiveId" clId="{853746E0-E9E3-4CAA-B890-09EB22722BC0}" dt="2024-10-31T11:48:51.869" v="47" actId="1076"/>
        <pc:sldMkLst>
          <pc:docMk/>
          <pc:sldMk cId="3671690968" sldId="262"/>
        </pc:sldMkLst>
        <pc:spChg chg="add del mod">
          <ac:chgData name="炜清" userId="7a124e75c96d8367" providerId="LiveId" clId="{853746E0-E9E3-4CAA-B890-09EB22722BC0}" dt="2024-10-31T11:48:43.202" v="43" actId="478"/>
          <ac:spMkLst>
            <pc:docMk/>
            <pc:sldMk cId="3671690968" sldId="262"/>
            <ac:spMk id="3" creationId="{A69E6C9F-B9E2-4AE5-BAEE-1CE5CE22783E}"/>
          </ac:spMkLst>
        </pc:spChg>
        <pc:picChg chg="mod">
          <ac:chgData name="炜清" userId="7a124e75c96d8367" providerId="LiveId" clId="{853746E0-E9E3-4CAA-B890-09EB22722BC0}" dt="2024-10-31T11:48:50.169" v="46" actId="1076"/>
          <ac:picMkLst>
            <pc:docMk/>
            <pc:sldMk cId="3671690968" sldId="262"/>
            <ac:picMk id="4" creationId="{F87355F3-A825-4040-BDBA-460F3B0F2AF3}"/>
          </ac:picMkLst>
        </pc:picChg>
        <pc:picChg chg="add mod">
          <ac:chgData name="炜清" userId="7a124e75c96d8367" providerId="LiveId" clId="{853746E0-E9E3-4CAA-B890-09EB22722BC0}" dt="2024-10-31T11:48:51.869" v="47" actId="1076"/>
          <ac:picMkLst>
            <pc:docMk/>
            <pc:sldMk cId="3671690968" sldId="262"/>
            <ac:picMk id="6" creationId="{A97BD21E-D779-41AC-9449-A3D9FA555B26}"/>
          </ac:picMkLst>
        </pc:picChg>
      </pc:sldChg>
      <pc:sldChg chg="modSp mod">
        <pc:chgData name="炜清" userId="7a124e75c96d8367" providerId="LiveId" clId="{853746E0-E9E3-4CAA-B890-09EB22722BC0}" dt="2024-10-31T11:49:26.239" v="81" actId="1076"/>
        <pc:sldMkLst>
          <pc:docMk/>
          <pc:sldMk cId="1899841944" sldId="268"/>
        </pc:sldMkLst>
        <pc:spChg chg="mod">
          <ac:chgData name="炜清" userId="7a124e75c96d8367" providerId="LiveId" clId="{853746E0-E9E3-4CAA-B890-09EB22722BC0}" dt="2024-10-31T11:49:09.370" v="76" actId="20577"/>
          <ac:spMkLst>
            <pc:docMk/>
            <pc:sldMk cId="1899841944" sldId="268"/>
            <ac:spMk id="3" creationId="{3E8EC843-DAB5-4A99-8B72-8D314B51A9A1}"/>
          </ac:spMkLst>
        </pc:spChg>
        <pc:spChg chg="mod">
          <ac:chgData name="炜清" userId="7a124e75c96d8367" providerId="LiveId" clId="{853746E0-E9E3-4CAA-B890-09EB22722BC0}" dt="2024-10-31T11:49:26.239" v="81" actId="1076"/>
          <ac:spMkLst>
            <pc:docMk/>
            <pc:sldMk cId="1899841944" sldId="268"/>
            <ac:spMk id="6" creationId="{973C1999-7A7F-4E1A-8598-A3DA60E20141}"/>
          </ac:spMkLst>
        </pc:spChg>
        <pc:spChg chg="mod">
          <ac:chgData name="炜清" userId="7a124e75c96d8367" providerId="LiveId" clId="{853746E0-E9E3-4CAA-B890-09EB22722BC0}" dt="2024-10-31T11:49:26.239" v="81" actId="1076"/>
          <ac:spMkLst>
            <pc:docMk/>
            <pc:sldMk cId="1899841944" sldId="268"/>
            <ac:spMk id="8" creationId="{A4407FE1-86D5-4068-95D6-84401E0F8A41}"/>
          </ac:spMkLst>
        </pc:spChg>
        <pc:picChg chg="mod">
          <ac:chgData name="炜清" userId="7a124e75c96d8367" providerId="LiveId" clId="{853746E0-E9E3-4CAA-B890-09EB22722BC0}" dt="2024-10-31T11:49:26.239" v="81" actId="1076"/>
          <ac:picMkLst>
            <pc:docMk/>
            <pc:sldMk cId="1899841944" sldId="268"/>
            <ac:picMk id="5" creationId="{EA8665CD-04AB-4A80-AC17-ED47C6DAAA90}"/>
          </ac:picMkLst>
        </pc:picChg>
        <pc:picChg chg="mod">
          <ac:chgData name="炜清" userId="7a124e75c96d8367" providerId="LiveId" clId="{853746E0-E9E3-4CAA-B890-09EB22722BC0}" dt="2024-10-31T11:49:26.239" v="81" actId="1076"/>
          <ac:picMkLst>
            <pc:docMk/>
            <pc:sldMk cId="1899841944" sldId="268"/>
            <ac:picMk id="7" creationId="{B752F038-2915-440D-B464-D614ACDB0792}"/>
          </ac:picMkLst>
        </pc:picChg>
      </pc:sldChg>
      <pc:sldChg chg="addSp delSp modSp new mod modAnim">
        <pc:chgData name="炜清" userId="7a124e75c96d8367" providerId="LiveId" clId="{853746E0-E9E3-4CAA-B890-09EB22722BC0}" dt="2024-10-31T11:54:04.299" v="94"/>
        <pc:sldMkLst>
          <pc:docMk/>
          <pc:sldMk cId="4142480843" sldId="276"/>
        </pc:sldMkLst>
        <pc:spChg chg="mod">
          <ac:chgData name="炜清" userId="7a124e75c96d8367" providerId="LiveId" clId="{853746E0-E9E3-4CAA-B890-09EB22722BC0}" dt="2024-10-31T11:53:59.471" v="93" actId="20577"/>
          <ac:spMkLst>
            <pc:docMk/>
            <pc:sldMk cId="4142480843" sldId="276"/>
            <ac:spMk id="2" creationId="{636691CC-D3B1-4574-A8BC-595DE687FDC9}"/>
          </ac:spMkLst>
        </pc:spChg>
        <pc:spChg chg="del">
          <ac:chgData name="炜清" userId="7a124e75c96d8367" providerId="LiveId" clId="{853746E0-E9E3-4CAA-B890-09EB22722BC0}" dt="2024-10-31T11:53:51.653" v="83"/>
          <ac:spMkLst>
            <pc:docMk/>
            <pc:sldMk cId="4142480843" sldId="276"/>
            <ac:spMk id="3" creationId="{BF45ED14-B179-4315-A713-3E4C9D0BD927}"/>
          </ac:spMkLst>
        </pc:spChg>
        <pc:spChg chg="add mod">
          <ac:chgData name="炜清" userId="7a124e75c96d8367" providerId="LiveId" clId="{853746E0-E9E3-4CAA-B890-09EB22722BC0}" dt="2024-10-31T11:54:04.299" v="94"/>
          <ac:spMkLst>
            <pc:docMk/>
            <pc:sldMk cId="4142480843" sldId="276"/>
            <ac:spMk id="5" creationId="{8C505C66-F651-4A38-96C9-98460D4AB834}"/>
          </ac:spMkLst>
        </pc:spChg>
        <pc:picChg chg="add mod">
          <ac:chgData name="炜清" userId="7a124e75c96d8367" providerId="LiveId" clId="{853746E0-E9E3-4CAA-B890-09EB22722BC0}" dt="2024-10-31T11:53:51.653" v="83"/>
          <ac:picMkLst>
            <pc:docMk/>
            <pc:sldMk cId="4142480843" sldId="276"/>
            <ac:picMk id="4" creationId="{DAE4B4DD-D638-4BEE-B36F-4490F711B30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40D120-22D7-4B72-8FE7-B495534F94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08F55B0-888F-4EC4-AE3E-9236D0300F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ECD9F0-E9C1-4BDB-866F-BBBE6E364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54FA-3A52-4A97-BC40-A4C172F5B7E7}" type="datetimeFigureOut">
              <a:rPr lang="zh-CN" altLang="en-US" smtClean="0"/>
              <a:t>2024/10/31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93892C-91EF-4BCF-8D07-C056C3EC4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01A3EC-BB63-45F0-80BD-DF62F7A1D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AEF0F-295E-44CF-A9FC-0BC1AC5A29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271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44F2FB-C2B3-4596-82DB-9F7092205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B9938B6-C4D8-42AD-A1DB-A3EB3F9725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4FC2F2-1050-44BD-8C60-5FB51F0FB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54FA-3A52-4A97-BC40-A4C172F5B7E7}" type="datetimeFigureOut">
              <a:rPr lang="zh-CN" altLang="en-US" smtClean="0"/>
              <a:t>2024/10/31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A6C1C7-CA1F-4C4A-A678-1FA487A58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725A1D-2EEF-424E-8B5E-10AF55AA3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AEF0F-295E-44CF-A9FC-0BC1AC5A29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786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D3BDA87-A5AE-4298-AFD5-F2C7E6090F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93B27D0-1FC1-4D18-AC25-17F6DB62A3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A19360-1832-4AEC-86EF-6B28AC7AB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54FA-3A52-4A97-BC40-A4C172F5B7E7}" type="datetimeFigureOut">
              <a:rPr lang="zh-CN" altLang="en-US" smtClean="0"/>
              <a:t>2024/10/31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0127C8-DD24-4494-A92A-B88320F86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DA1ECF-26DB-458D-9464-CE82CA899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AEF0F-295E-44CF-A9FC-0BC1AC5A29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7780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29E3D6-AFFB-4D65-96CF-A020EEFDC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A5A0A6-3D50-4609-9753-AE2A4B842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EBCD20-CD00-4D11-A45B-287A09BB8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54FA-3A52-4A97-BC40-A4C172F5B7E7}" type="datetimeFigureOut">
              <a:rPr lang="zh-CN" altLang="en-US" smtClean="0"/>
              <a:t>2024/10/31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D1FA6D-0964-4B04-95EA-918EF101E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FF8573-677B-41F1-8CCA-D3BAFFB7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AEF0F-295E-44CF-A9FC-0BC1AC5A29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503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D2DFA6-2AF3-4E59-8744-720BE77EB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6E6E42-EE3A-4FBC-B9F9-A889E758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E7F607-3BDB-4A16-AA1A-3CD28B6AE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54FA-3A52-4A97-BC40-A4C172F5B7E7}" type="datetimeFigureOut">
              <a:rPr lang="zh-CN" altLang="en-US" smtClean="0"/>
              <a:t>2024/10/31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FC6107-17AF-468F-B084-EBD9D1ACD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D308EA-9E7E-4289-B97D-637003D5B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AEF0F-295E-44CF-A9FC-0BC1AC5A29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225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A203BA-259A-4CF6-84D5-37EE4BE91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6568CB-7462-463F-B2C2-AFF35FA6E4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128C29-50F9-4277-B5B2-8BC4AA0687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1E981D1-6607-4B36-8CE1-18C5B61C5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54FA-3A52-4A97-BC40-A4C172F5B7E7}" type="datetimeFigureOut">
              <a:rPr lang="zh-CN" altLang="en-US" smtClean="0"/>
              <a:t>2024/10/31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2AA13B-0765-47D0-8883-3A9BE52D0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C4E118-E835-4D31-B996-1B8E66DA9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AEF0F-295E-44CF-A9FC-0BC1AC5A29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21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714A24-828D-455C-9AB1-63F18B5C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DBB5D9-EDC2-4F5C-BFDF-612D0FC06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F21BA7-F587-4917-AABC-60412FFDAA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E6EF6E3-F390-4A17-BD19-F5DEEFE34B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672F6DC-756E-4516-A9B1-EA399C3A35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BDDC8A7-23C7-42CB-BC20-ED5D4F8B6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54FA-3A52-4A97-BC40-A4C172F5B7E7}" type="datetimeFigureOut">
              <a:rPr lang="zh-CN" altLang="en-US" smtClean="0"/>
              <a:t>2024/10/31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EA0E2D2-2E90-45D5-9B10-72E03BF26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E2A4126-9D3D-4F20-9707-DF1337EFC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AEF0F-295E-44CF-A9FC-0BC1AC5A29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64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5DFF7B-774E-4E2C-B24B-C4BC15ED6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18650B4-7206-4617-8CE9-98D7E575B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54FA-3A52-4A97-BC40-A4C172F5B7E7}" type="datetimeFigureOut">
              <a:rPr lang="zh-CN" altLang="en-US" smtClean="0"/>
              <a:t>2024/10/31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4D7BC7A-26F2-469A-B0A5-B47F0604A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347024-220D-4E48-9135-38150F939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AEF0F-295E-44CF-A9FC-0BC1AC5A29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582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D00AB67-EC36-4313-B340-B541E090B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54FA-3A52-4A97-BC40-A4C172F5B7E7}" type="datetimeFigureOut">
              <a:rPr lang="zh-CN" altLang="en-US" smtClean="0"/>
              <a:t>2024/10/31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60CEAD6-BADC-4801-A9FE-EA95047C7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DA68FE-8758-4A6E-93FD-4EB4CC78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AEF0F-295E-44CF-A9FC-0BC1AC5A29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866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CE98D7-BFD3-400E-B3AE-9D6FB62B8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587196-CBF1-46C7-AB03-24FCB6D03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E404D1-3059-455C-A1AA-BD3FEB8AC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FEE4FA-02D4-45B3-8CEB-BCFF759C0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54FA-3A52-4A97-BC40-A4C172F5B7E7}" type="datetimeFigureOut">
              <a:rPr lang="zh-CN" altLang="en-US" smtClean="0"/>
              <a:t>2024/10/31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C3C9E9F-3789-441D-A21B-1F235CB7B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33A7A70-59A3-4B85-9547-5CFAFC276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AEF0F-295E-44CF-A9FC-0BC1AC5A29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703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7A85AB-7A52-4394-B033-71227AD9B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CCB0D2F-96AD-4327-8EDF-1B4E5ACAB6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B05D14A-4D44-4E0A-B109-7EDF6B7D6A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D80AD75-87A2-443F-BEBC-BD071BAC2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54FA-3A52-4A97-BC40-A4C172F5B7E7}" type="datetimeFigureOut">
              <a:rPr lang="zh-CN" altLang="en-US" smtClean="0"/>
              <a:t>2024/10/31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96A522-71AC-410C-9C03-935725F02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71BD9ED-7912-4508-8DDB-913A29B63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AEF0F-295E-44CF-A9FC-0BC1AC5A29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174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EA5B1FF-0223-4BE2-98A3-07FB9AB87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EDB322-DA4A-45CF-8CF1-C85F3B33E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CF7F2C-3D6C-4C2C-B067-493E39E53C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454FA-3A52-4A97-BC40-A4C172F5B7E7}" type="datetimeFigureOut">
              <a:rPr lang="zh-CN" altLang="en-US" smtClean="0"/>
              <a:t>2024/10/31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B9A471-BDB2-4E01-A425-30B5DAD77D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3D4394-A107-4852-89EA-5C0A8791C8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AEF0F-295E-44CF-A9FC-0BC1AC5A29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796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E9B74B-641F-4B54-ACA5-6550FF1F0B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6D Object Pose Estimation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0BD8E9A-A17A-4468-93F6-BA23FD6537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/>
          </a:p>
          <a:p>
            <a:r>
              <a:rPr lang="en-US" altLang="zh-CN"/>
              <a:t>TA</a:t>
            </a:r>
            <a:r>
              <a:rPr lang="en-US" altLang="zh-CN" dirty="0"/>
              <a:t>:</a:t>
            </a:r>
            <a:r>
              <a:rPr lang="zh-CN" altLang="en-US" dirty="0"/>
              <a:t> 王炜清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81351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4F8342-E61B-4210-AC27-F5BD47D89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Direct Regression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F3591CA-37D7-4EE6-A750-628981CBA7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5192" y="1825625"/>
            <a:ext cx="9301616" cy="435133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C453061-B5DE-49D3-9ED6-7A9DAFED5E1E}"/>
              </a:ext>
            </a:extLst>
          </p:cNvPr>
          <p:cNvSpPr/>
          <p:nvPr/>
        </p:nvSpPr>
        <p:spPr>
          <a:xfrm>
            <a:off x="4164137" y="1690687"/>
            <a:ext cx="2999759" cy="592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7894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F36A14-48FD-4487-B153-EC3DA11D2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Render &amp; Compare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DA2B6F2-2E42-4DDC-B40D-0C580CF8AE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8056"/>
            <a:ext cx="10515600" cy="424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652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89D83B-9036-4970-95C5-FA0593630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Correspondence-based Method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87355F3-A825-4040-BDBA-460F3B0F2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2037832"/>
            <a:ext cx="10515600" cy="20981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97BD21E-D779-41AC-9449-A3D9FA555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415" y="4135956"/>
            <a:ext cx="6211167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690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59C6E0-7A70-4849-B675-383B1BC09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Representative Work 1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DD9A638-1D47-4F98-8731-C286C1D314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95892"/>
            <a:ext cx="10515600" cy="321080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EA5CF7A-FC87-4443-AB4F-EE9963F9EDFD}"/>
              </a:ext>
            </a:extLst>
          </p:cNvPr>
          <p:cNvSpPr txBox="1"/>
          <p:nvPr/>
        </p:nvSpPr>
        <p:spPr>
          <a:xfrm>
            <a:off x="0" y="6488668"/>
            <a:ext cx="1067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[CVPR 2019] Normalized Object Coordinate Space for Category-Level 6D Object Pose and Size Estimation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3234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42C06E-13B2-41C4-AC13-C42A0642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NOCS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222E7F6-2F74-4525-B936-878E24D2B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9803" y="1847513"/>
            <a:ext cx="6712393" cy="380329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9F285F7-2ABA-4C88-87B3-72F2A76A116A}"/>
              </a:ext>
            </a:extLst>
          </p:cNvPr>
          <p:cNvSpPr txBox="1"/>
          <p:nvPr/>
        </p:nvSpPr>
        <p:spPr>
          <a:xfrm>
            <a:off x="3758661" y="5807631"/>
            <a:ext cx="4674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Normalized Object Coordinate Space (NOCS)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4E94459-A03E-48DB-A814-D1BA8024FCDC}"/>
              </a:ext>
            </a:extLst>
          </p:cNvPr>
          <p:cNvSpPr txBox="1"/>
          <p:nvPr/>
        </p:nvSpPr>
        <p:spPr>
          <a:xfrm>
            <a:off x="0" y="6488668"/>
            <a:ext cx="1067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[CVPR 2019] Normalized Object Coordinate Space for Category-Level 6D Object Pose and Size Estimation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3181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4A75AD-54E4-4764-A63E-B6AB5BBAA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NOCS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143A8D8-9080-41A0-922B-CF9E5DB5DE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36889"/>
            <a:ext cx="10515600" cy="33288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2AA84D8-6432-4EC2-9BBC-3D7C0106E588}"/>
              </a:ext>
            </a:extLst>
          </p:cNvPr>
          <p:cNvSpPr txBox="1"/>
          <p:nvPr/>
        </p:nvSpPr>
        <p:spPr>
          <a:xfrm>
            <a:off x="0" y="6488668"/>
            <a:ext cx="1067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[CVPR 2019] Normalized Object Coordinate Space for Category-Level 6D Object Pose and Size Estimation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7915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036213-AD05-4FBC-9267-839AB97B4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Representative Work 2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93E8613-C49A-44D5-AD4A-025FF175E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1467" y="2472318"/>
            <a:ext cx="9069066" cy="305795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49DE576-3792-44AD-8192-A5A05447D29F}"/>
              </a:ext>
            </a:extLst>
          </p:cNvPr>
          <p:cNvSpPr txBox="1"/>
          <p:nvPr/>
        </p:nvSpPr>
        <p:spPr>
          <a:xfrm>
            <a:off x="0" y="6492875"/>
            <a:ext cx="891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[CVPR 2024] </a:t>
            </a:r>
            <a:r>
              <a:rPr lang="en-US" altLang="zh-CN" dirty="0" err="1"/>
              <a:t>FoundationPose</a:t>
            </a:r>
            <a:r>
              <a:rPr lang="en-US" altLang="zh-CN" dirty="0"/>
              <a:t>: Unified 6D Pose Estimation and Tracking of Novel Objects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0453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6E72B9-E5BF-4404-ACE1-B596BE12E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FoundationPose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003EA5B-0041-4325-B78E-8BA08E4A4F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0346" y="1825625"/>
            <a:ext cx="4311307" cy="435133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76B411B-429D-4F30-8D07-0FE5DF596AE9}"/>
              </a:ext>
            </a:extLst>
          </p:cNvPr>
          <p:cNvSpPr txBox="1"/>
          <p:nvPr/>
        </p:nvSpPr>
        <p:spPr>
          <a:xfrm>
            <a:off x="0" y="6492875"/>
            <a:ext cx="891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[CVPR 2024] </a:t>
            </a:r>
            <a:r>
              <a:rPr lang="en-US" altLang="zh-CN" dirty="0" err="1"/>
              <a:t>FoundationPose</a:t>
            </a:r>
            <a:r>
              <a:rPr lang="en-US" altLang="zh-CN" dirty="0"/>
              <a:t>: Unified 6D Pose Estimation and Tracking of Novel Objects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3750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B3C06D-0C8A-46E3-BFD2-6CA27EE0F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FoundationPose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AD4DFA6-7F33-4B7A-A7FD-CE9CD835FB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9967" y="1825625"/>
            <a:ext cx="6632065" cy="435133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EE651C5-FD02-41B6-BD64-8C6E2448F8A1}"/>
              </a:ext>
            </a:extLst>
          </p:cNvPr>
          <p:cNvSpPr txBox="1"/>
          <p:nvPr/>
        </p:nvSpPr>
        <p:spPr>
          <a:xfrm>
            <a:off x="0" y="6492875"/>
            <a:ext cx="891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[CVPR 2024] </a:t>
            </a:r>
            <a:r>
              <a:rPr lang="en-US" altLang="zh-CN" dirty="0" err="1"/>
              <a:t>FoundationPose</a:t>
            </a:r>
            <a:r>
              <a:rPr lang="en-US" altLang="zh-CN" dirty="0"/>
              <a:t>: Unified 6D Pose Estimation and Tracking of Novel Objects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0212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201BE7D-15AA-4E62-9A8F-4F93543E23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Thanks!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7A568173-CEDA-4756-93BF-561D787AC4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311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71A882-091D-4FA4-B691-EC013B2F1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6D Object Pose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645C02-3E60-4530-B0AF-91162E8A0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6 degree of freedom</a:t>
            </a:r>
          </a:p>
          <a:p>
            <a:r>
              <a:rPr lang="en-US" altLang="zh-CN" dirty="0"/>
              <a:t>Translation + Rotation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5AF9E4-5AFD-4BD6-BBCE-95FE18C58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8636" y="1769641"/>
            <a:ext cx="47049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46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48DD19-F81B-4C11-9373-905EDB7A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EFD2595-1C64-42D8-A962-89F96550B1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79375"/>
            <a:ext cx="2653634" cy="1980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6A8357B-AD42-4350-A22B-E2C886293B95}"/>
              </a:ext>
            </a:extLst>
          </p:cNvPr>
          <p:cNvSpPr txBox="1"/>
          <p:nvPr/>
        </p:nvSpPr>
        <p:spPr>
          <a:xfrm>
            <a:off x="838200" y="4556274"/>
            <a:ext cx="2648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Robotic Manipulation</a:t>
            </a:r>
          </a:p>
          <a:p>
            <a:pPr algn="ctr"/>
            <a:r>
              <a:rPr lang="en-US" altLang="zh-CN" dirty="0"/>
              <a:t>[CVPR 2020] </a:t>
            </a:r>
            <a:r>
              <a:rPr lang="en-US" altLang="zh-CN" dirty="0" err="1"/>
              <a:t>MoreFusion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2E6415-88DD-4770-998D-3C85FA9C4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892" y="2379375"/>
            <a:ext cx="2693476" cy="198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3D1CEBA-F1C1-4D94-BDE9-173A7DDACA8C}"/>
              </a:ext>
            </a:extLst>
          </p:cNvPr>
          <p:cNvSpPr txBox="1"/>
          <p:nvPr/>
        </p:nvSpPr>
        <p:spPr>
          <a:xfrm>
            <a:off x="4076169" y="4556273"/>
            <a:ext cx="22429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Autonomous Driving</a:t>
            </a:r>
          </a:p>
          <a:p>
            <a:pPr algn="ctr"/>
            <a:r>
              <a:rPr lang="en-US" altLang="zh-CN" dirty="0"/>
              <a:t>[CVPR 2020] KITTI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2895A0B-B968-4147-BD54-84BEF080C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3426" y="2379375"/>
            <a:ext cx="4450374" cy="1980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0BC2169-65C9-40F3-963E-E361DF5BB563}"/>
              </a:ext>
            </a:extLst>
          </p:cNvPr>
          <p:cNvSpPr txBox="1"/>
          <p:nvPr/>
        </p:nvSpPr>
        <p:spPr>
          <a:xfrm>
            <a:off x="8051234" y="4556272"/>
            <a:ext cx="2154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Augmented Reality</a:t>
            </a:r>
          </a:p>
          <a:p>
            <a:r>
              <a:rPr lang="en-US" altLang="zh-CN" dirty="0"/>
              <a:t>[ECCV 2022] Gen6D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687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96A90C-F8EA-4067-B3D8-863D4517D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Robotic Applications</a:t>
            </a:r>
            <a:endParaRPr lang="zh-CN" altLang="en-US" dirty="0"/>
          </a:p>
        </p:txBody>
      </p:sp>
      <p:pic>
        <p:nvPicPr>
          <p:cNvPr id="4" name="robot_mustard">
            <a:hlinkClick r:id="" action="ppaction://media"/>
            <a:extLst>
              <a:ext uri="{FF2B5EF4-FFF2-40B4-BE49-F238E27FC236}">
                <a16:creationId xmlns:a16="http://schemas.microsoft.com/office/drawing/2014/main" id="{81AC1052-11E0-4424-9781-E2ADA8B292D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028825"/>
            <a:ext cx="10515600" cy="3943350"/>
          </a:xfr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8B90F20-29A5-42FA-8F7C-6D3E7EEC6CB1}"/>
              </a:ext>
            </a:extLst>
          </p:cNvPr>
          <p:cNvSpPr txBox="1"/>
          <p:nvPr/>
        </p:nvSpPr>
        <p:spPr>
          <a:xfrm>
            <a:off x="0" y="6492875"/>
            <a:ext cx="891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[CVPR 2024] </a:t>
            </a:r>
            <a:r>
              <a:rPr lang="en-US" altLang="zh-CN" dirty="0" err="1"/>
              <a:t>FoundationPose</a:t>
            </a:r>
            <a:r>
              <a:rPr lang="en-US" altLang="zh-CN" dirty="0"/>
              <a:t>: Unified 6D Pose Estimation and Tracking of Novel Objects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325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29AC05-F086-46BC-8FCF-218040D7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 Applications</a:t>
            </a:r>
            <a:endParaRPr lang="zh-CN" altLang="en-US" dirty="0"/>
          </a:p>
        </p:txBody>
      </p:sp>
      <p:pic>
        <p:nvPicPr>
          <p:cNvPr id="4" name="ar_maze">
            <a:hlinkClick r:id="" action="ppaction://media"/>
            <a:extLst>
              <a:ext uri="{FF2B5EF4-FFF2-40B4-BE49-F238E27FC236}">
                <a16:creationId xmlns:a16="http://schemas.microsoft.com/office/drawing/2014/main" id="{2B702E87-A39B-4660-9458-88F50A2C621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5EBE9D9-6D32-4438-AB9C-002312989F9A}"/>
              </a:ext>
            </a:extLst>
          </p:cNvPr>
          <p:cNvSpPr txBox="1"/>
          <p:nvPr/>
        </p:nvSpPr>
        <p:spPr>
          <a:xfrm>
            <a:off x="0" y="6492875"/>
            <a:ext cx="891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[CVPR 2024] </a:t>
            </a:r>
            <a:r>
              <a:rPr lang="en-US" altLang="zh-CN" dirty="0" err="1"/>
              <a:t>FoundationPose</a:t>
            </a:r>
            <a:r>
              <a:rPr lang="en-US" altLang="zh-CN" dirty="0"/>
              <a:t>: Unified 6D Pose Estimation and Tracking of Novel Objects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884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A6FAD3-CB9F-474B-812B-3617AD2C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Three sub-directions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1AF8CB8-D778-4394-8B37-604928D399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4531" y="1825625"/>
            <a:ext cx="866293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38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92F709-611D-4906-954B-5E7E7BD05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8EC843-DAB5-4A99-8B72-8D314B51A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Occlusion</a:t>
            </a:r>
          </a:p>
          <a:p>
            <a:r>
              <a:rPr lang="en-US" altLang="zh-CN" dirty="0"/>
              <a:t>Symmetry</a:t>
            </a:r>
          </a:p>
          <a:p>
            <a:r>
              <a:rPr lang="en-US" altLang="zh-CN" dirty="0"/>
              <a:t>Texture-less Object</a:t>
            </a:r>
          </a:p>
          <a:p>
            <a:r>
              <a:rPr lang="en-US" altLang="zh-CN" dirty="0"/>
              <a:t>Transparent Object</a:t>
            </a:r>
          </a:p>
          <a:p>
            <a:r>
              <a:rPr lang="en-US" altLang="zh-CN" dirty="0"/>
              <a:t>Limited Dataset</a:t>
            </a:r>
          </a:p>
          <a:p>
            <a:r>
              <a:rPr lang="en-US" altLang="zh-CN" dirty="0"/>
              <a:t>Representation of rotation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8665CD-04AB-4A80-AC17-ED47C6DAA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545" y="660354"/>
            <a:ext cx="3411001" cy="252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73C1999-7A7F-4E1A-8598-A3DA60E20141}"/>
              </a:ext>
            </a:extLst>
          </p:cNvPr>
          <p:cNvSpPr txBox="1"/>
          <p:nvPr/>
        </p:nvSpPr>
        <p:spPr>
          <a:xfrm>
            <a:off x="7425822" y="3180354"/>
            <a:ext cx="2269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[WACV 2017] T-LESS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752F038-2915-440D-B464-D614ACDB0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922" y="3668314"/>
            <a:ext cx="3136245" cy="2160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4407FE1-86D5-4068-95D6-84401E0F8A41}"/>
              </a:ext>
            </a:extLst>
          </p:cNvPr>
          <p:cNvSpPr txBox="1"/>
          <p:nvPr/>
        </p:nvSpPr>
        <p:spPr>
          <a:xfrm>
            <a:off x="7116735" y="5807631"/>
            <a:ext cx="272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[CVPR 2024] HouseCat6D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9841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6691CC-D3B1-4574-A8BC-595DE687F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Omni6DPose</a:t>
            </a:r>
            <a:endParaRPr lang="zh-CN" altLang="en-US" dirty="0"/>
          </a:p>
        </p:txBody>
      </p:sp>
      <p:pic>
        <p:nvPicPr>
          <p:cNvPr id="4" name="377_gt">
            <a:hlinkClick r:id="" action="ppaction://media"/>
            <a:extLst>
              <a:ext uri="{FF2B5EF4-FFF2-40B4-BE49-F238E27FC236}">
                <a16:creationId xmlns:a16="http://schemas.microsoft.com/office/drawing/2014/main" id="{DAE4B4DD-D638-4BEE-B36F-4490F711B30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850" y="1825625"/>
            <a:ext cx="7735888" cy="4351338"/>
          </a:xfr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C505C66-F651-4A38-96C9-98460D4AB834}"/>
              </a:ext>
            </a:extLst>
          </p:cNvPr>
          <p:cNvSpPr txBox="1"/>
          <p:nvPr/>
        </p:nvSpPr>
        <p:spPr>
          <a:xfrm>
            <a:off x="0" y="6488668"/>
            <a:ext cx="10788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[ECCV 2024] Omni6DPose: A Benchmark and Model for  Universal 6D Object Pose Estimation and  Tracking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248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EADFC1-2B0C-4775-97EF-AF173A7DC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Related Datasets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D67930A-9FEC-4D8B-9723-25A45C7FA5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9730" y="1825625"/>
            <a:ext cx="10252540" cy="435133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36C673E-B67B-4F36-B7F8-6E2CED3FA80D}"/>
              </a:ext>
            </a:extLst>
          </p:cNvPr>
          <p:cNvSpPr txBox="1"/>
          <p:nvPr/>
        </p:nvSpPr>
        <p:spPr>
          <a:xfrm>
            <a:off x="0" y="6488668"/>
            <a:ext cx="10788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[ECCV 2024] Omni6DPose: A Benchmark and Model for  Universal 6D Object Pose Estimation and  Tracking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0447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1294</TotalTime>
  <Words>255</Words>
  <Application>Microsoft Office PowerPoint</Application>
  <PresentationFormat>宽屏</PresentationFormat>
  <Paragraphs>48</Paragraphs>
  <Slides>19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3" baseType="lpstr">
      <vt:lpstr>等线</vt:lpstr>
      <vt:lpstr>等线 Light</vt:lpstr>
      <vt:lpstr>Arial</vt:lpstr>
      <vt:lpstr>Office 主题​​</vt:lpstr>
      <vt:lpstr>6D Object Pose Estimation</vt:lpstr>
      <vt:lpstr>6D Object Pose</vt:lpstr>
      <vt:lpstr>Application</vt:lpstr>
      <vt:lpstr>Robotic Applications</vt:lpstr>
      <vt:lpstr>AR Applications</vt:lpstr>
      <vt:lpstr>Three sub-directions</vt:lpstr>
      <vt:lpstr>Challenge</vt:lpstr>
      <vt:lpstr>Omni6DPose</vt:lpstr>
      <vt:lpstr>Related Datasets</vt:lpstr>
      <vt:lpstr>Direct Regression</vt:lpstr>
      <vt:lpstr>Render &amp; Compare</vt:lpstr>
      <vt:lpstr>Correspondence-based Method</vt:lpstr>
      <vt:lpstr>Representative Work 1</vt:lpstr>
      <vt:lpstr>NOCS</vt:lpstr>
      <vt:lpstr>NOCS</vt:lpstr>
      <vt:lpstr>Representative Work 2</vt:lpstr>
      <vt:lpstr>FoundationPose</vt:lpstr>
      <vt:lpstr>FoundationPose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6D Object Pose Estimation</dc:title>
  <dc:creator>王炜清</dc:creator>
  <cp:lastModifiedBy>炜清</cp:lastModifiedBy>
  <cp:revision>1</cp:revision>
  <dcterms:created xsi:type="dcterms:W3CDTF">2024-10-28T09:40:54Z</dcterms:created>
  <dcterms:modified xsi:type="dcterms:W3CDTF">2024-10-31T11:54:04Z</dcterms:modified>
</cp:coreProperties>
</file>